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PT Sans Narrow"/>
      <p:regular r:id="rId46"/>
      <p:bold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TSansNarrow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PTSansNarrow-bold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93804719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93804719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938047196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938047196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93804719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93804719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93804719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93804719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3804719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93804719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938047196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93804719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93804719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93804719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938047196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938047196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93804719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93804719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93804719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93804719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938047196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938047196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938047196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93804719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938047196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938047196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376a4b4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376a4b4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376a4b4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376a4b4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376a4b4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376a4b4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376a4b4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376a4b4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76a4b4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76a4b4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76a4b47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376a4b47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76a4b47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376a4b47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376a4b47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376a4b47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376a4b47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376a4b47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93804719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93804719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376a4b47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376a4b47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376a4b47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376a4b47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376a4b47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376a4b47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376a4b47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376a4b47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376a4b47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f376a4b47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376a4b47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376a4b47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376a4b47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376a4b47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376a4b47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376a4b47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376a4b47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376a4b47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376a4b47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376a4b47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3804719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3804719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376a4b47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376a4b47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93804719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93804719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38047196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38047196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938047196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938047196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38047196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38047196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938047196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938047196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happy</a:t>
            </a:r>
            <a:endParaRPr sz="70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616621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forever</a:t>
            </a:r>
            <a:endParaRPr sz="7000"/>
          </a:p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8999" l="0" r="0" t="0"/>
          <a:stretch/>
        </p:blipFill>
        <p:spPr>
          <a:xfrm>
            <a:off x="1004150" y="1338150"/>
            <a:ext cx="1462900" cy="14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street</a:t>
            </a:r>
            <a:endParaRPr sz="7000"/>
          </a:p>
        </p:txBody>
      </p:sp>
      <p:sp>
        <p:nvSpPr>
          <p:cNvPr id="137" name="Google Shape;137;p2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01974"/>
            <a:ext cx="2146075" cy="12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road</a:t>
            </a:r>
            <a:endParaRPr sz="7000"/>
          </a:p>
        </p:txBody>
      </p:sp>
      <p:sp>
        <p:nvSpPr>
          <p:cNvPr id="144" name="Google Shape;144;p2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01974"/>
            <a:ext cx="2146075" cy="12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sick</a:t>
            </a:r>
            <a:endParaRPr sz="7000"/>
          </a:p>
        </p:txBody>
      </p:sp>
      <p:sp>
        <p:nvSpPr>
          <p:cNvPr id="151" name="Google Shape;151;p2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8684" l="0" r="0" t="0"/>
          <a:stretch/>
        </p:blipFill>
        <p:spPr>
          <a:xfrm>
            <a:off x="1004150" y="1375175"/>
            <a:ext cx="1490925" cy="14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ill</a:t>
            </a:r>
            <a:endParaRPr sz="7000"/>
          </a:p>
        </p:txBody>
      </p:sp>
      <p:sp>
        <p:nvSpPr>
          <p:cNvPr id="158" name="Google Shape;158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8684" l="0" r="0" t="0"/>
          <a:stretch/>
        </p:blipFill>
        <p:spPr>
          <a:xfrm>
            <a:off x="1004150" y="1375175"/>
            <a:ext cx="1490925" cy="14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shut</a:t>
            </a:r>
            <a:endParaRPr sz="7000"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288275"/>
            <a:ext cx="24384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close</a:t>
            </a:r>
            <a:endParaRPr sz="7000"/>
          </a:p>
        </p:txBody>
      </p:sp>
      <p:sp>
        <p:nvSpPr>
          <p:cNvPr id="172" name="Google Shape;172;p2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288275"/>
            <a:ext cx="24384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speak</a:t>
            </a:r>
            <a:endParaRPr sz="7000"/>
          </a:p>
        </p:txBody>
      </p:sp>
      <p:sp>
        <p:nvSpPr>
          <p:cNvPr id="179" name="Google Shape;179;p2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6252" l="0" r="0" t="0"/>
          <a:stretch/>
        </p:blipFill>
        <p:spPr>
          <a:xfrm>
            <a:off x="1004150" y="1324200"/>
            <a:ext cx="1241300" cy="15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talk</a:t>
            </a:r>
            <a:endParaRPr sz="7000"/>
          </a:p>
        </p:txBody>
      </p:sp>
      <p:sp>
        <p:nvSpPr>
          <p:cNvPr id="186" name="Google Shape;186;p3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b="6252" l="0" r="0" t="0"/>
          <a:stretch/>
        </p:blipFill>
        <p:spPr>
          <a:xfrm>
            <a:off x="1004150" y="1324200"/>
            <a:ext cx="1241300" cy="15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gift</a:t>
            </a:r>
            <a:endParaRPr sz="7000"/>
          </a:p>
        </p:txBody>
      </p:sp>
      <p:sp>
        <p:nvSpPr>
          <p:cNvPr id="193" name="Google Shape;193;p3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93897"/>
            <a:ext cx="1380275" cy="13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glad</a:t>
            </a:r>
            <a:endParaRPr sz="7000"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616621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present</a:t>
            </a:r>
            <a:endParaRPr sz="7000"/>
          </a:p>
        </p:txBody>
      </p:sp>
      <p:sp>
        <p:nvSpPr>
          <p:cNvPr id="200" name="Google Shape;200;p3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93897"/>
            <a:ext cx="1380275" cy="13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sad</a:t>
            </a:r>
            <a:endParaRPr sz="7000"/>
          </a:p>
        </p:txBody>
      </p:sp>
      <p:sp>
        <p:nvSpPr>
          <p:cNvPr id="207" name="Google Shape;207;p3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549350"/>
            <a:ext cx="10224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depressed</a:t>
            </a:r>
            <a:endParaRPr sz="7000"/>
          </a:p>
        </p:txBody>
      </p:sp>
      <p:sp>
        <p:nvSpPr>
          <p:cNvPr id="214" name="Google Shape;214;p3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549350"/>
            <a:ext cx="10224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sorrowful</a:t>
            </a:r>
            <a:endParaRPr sz="7000"/>
          </a:p>
        </p:txBody>
      </p:sp>
      <p:sp>
        <p:nvSpPr>
          <p:cNvPr id="221" name="Google Shape;221;p3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549350"/>
            <a:ext cx="10224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unhappy</a:t>
            </a:r>
            <a:endParaRPr sz="7000"/>
          </a:p>
        </p:txBody>
      </p:sp>
      <p:sp>
        <p:nvSpPr>
          <p:cNvPr id="228" name="Google Shape;228;p3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549350"/>
            <a:ext cx="10224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big</a:t>
            </a:r>
            <a:endParaRPr sz="7000"/>
          </a:p>
        </p:txBody>
      </p:sp>
      <p:sp>
        <p:nvSpPr>
          <p:cNvPr id="235" name="Google Shape;235;p3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grpSp>
        <p:nvGrpSpPr>
          <p:cNvPr id="236" name="Google Shape;236;p37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237" name="Google Shape;237;p37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8" name="Google Shape;238;p37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large</a:t>
            </a:r>
            <a:endParaRPr sz="7000"/>
          </a:p>
        </p:txBody>
      </p:sp>
      <p:sp>
        <p:nvSpPr>
          <p:cNvPr id="244" name="Google Shape;244;p3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grpSp>
        <p:nvGrpSpPr>
          <p:cNvPr id="245" name="Google Shape;245;p38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246" name="Google Shape;246;p38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7" name="Google Shape;247;p38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giant</a:t>
            </a:r>
            <a:endParaRPr sz="7000"/>
          </a:p>
        </p:txBody>
      </p:sp>
      <p:sp>
        <p:nvSpPr>
          <p:cNvPr id="253" name="Google Shape;253;p3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grpSp>
        <p:nvGrpSpPr>
          <p:cNvPr id="254" name="Google Shape;254;p39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255" name="Google Shape;255;p39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6" name="Google Shape;256;p39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huge</a:t>
            </a:r>
            <a:endParaRPr sz="7000"/>
          </a:p>
        </p:txBody>
      </p:sp>
      <p:sp>
        <p:nvSpPr>
          <p:cNvPr id="262" name="Google Shape;262;p4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grpSp>
        <p:nvGrpSpPr>
          <p:cNvPr id="263" name="Google Shape;263;p40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264" name="Google Shape;264;p40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5" name="Google Shape;265;p40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wonderful</a:t>
            </a:r>
            <a:endParaRPr sz="7000"/>
          </a:p>
        </p:txBody>
      </p:sp>
      <p:sp>
        <p:nvSpPr>
          <p:cNvPr id="271" name="Google Shape;271;p4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72" name="Google Shape;2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95872"/>
            <a:ext cx="1278299" cy="12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cold</a:t>
            </a:r>
            <a:endParaRPr sz="7000"/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1004150" y="1276650"/>
            <a:ext cx="1328050" cy="1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great</a:t>
            </a:r>
            <a:endParaRPr sz="7000"/>
          </a:p>
        </p:txBody>
      </p:sp>
      <p:sp>
        <p:nvSpPr>
          <p:cNvPr id="278" name="Google Shape;278;p4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95872"/>
            <a:ext cx="1278299" cy="12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excellent</a:t>
            </a:r>
            <a:endParaRPr sz="7000"/>
          </a:p>
        </p:txBody>
      </p:sp>
      <p:sp>
        <p:nvSpPr>
          <p:cNvPr id="285" name="Google Shape;285;p4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95872"/>
            <a:ext cx="1278299" cy="12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superb</a:t>
            </a:r>
            <a:endParaRPr sz="7000"/>
          </a:p>
        </p:txBody>
      </p:sp>
      <p:sp>
        <p:nvSpPr>
          <p:cNvPr id="292" name="Google Shape;292;p4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293" name="Google Shape;2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95872"/>
            <a:ext cx="1278299" cy="12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angry</a:t>
            </a:r>
            <a:endParaRPr sz="7000"/>
          </a:p>
        </p:txBody>
      </p:sp>
      <p:sp>
        <p:nvSpPr>
          <p:cNvPr id="299" name="Google Shape;299;p4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00" name="Google Shape;3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8" y="1420700"/>
            <a:ext cx="2175825" cy="1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upset</a:t>
            </a:r>
            <a:endParaRPr sz="7000"/>
          </a:p>
        </p:txBody>
      </p:sp>
      <p:sp>
        <p:nvSpPr>
          <p:cNvPr id="306" name="Google Shape;306;p4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8" y="1420700"/>
            <a:ext cx="2175825" cy="1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mad</a:t>
            </a:r>
            <a:endParaRPr sz="7000"/>
          </a:p>
        </p:txBody>
      </p:sp>
      <p:sp>
        <p:nvSpPr>
          <p:cNvPr id="313" name="Google Shape;313;p4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14" name="Google Shape;3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8" y="1420700"/>
            <a:ext cx="2175825" cy="1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furious</a:t>
            </a:r>
            <a:endParaRPr sz="7000"/>
          </a:p>
        </p:txBody>
      </p:sp>
      <p:sp>
        <p:nvSpPr>
          <p:cNvPr id="320" name="Google Shape;320;p4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21" name="Google Shape;3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8" y="1420700"/>
            <a:ext cx="2175825" cy="1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cold</a:t>
            </a:r>
            <a:endParaRPr sz="7000"/>
          </a:p>
        </p:txBody>
      </p:sp>
      <p:sp>
        <p:nvSpPr>
          <p:cNvPr id="327" name="Google Shape;327;p4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1004150" y="1276650"/>
            <a:ext cx="1328050" cy="1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freezing</a:t>
            </a:r>
            <a:endParaRPr sz="7000"/>
          </a:p>
        </p:txBody>
      </p:sp>
      <p:sp>
        <p:nvSpPr>
          <p:cNvPr id="334" name="Google Shape;334;p5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35" name="Google Shape;335;p50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1004150" y="1276650"/>
            <a:ext cx="1328050" cy="1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chilly</a:t>
            </a:r>
            <a:endParaRPr sz="7000"/>
          </a:p>
        </p:txBody>
      </p:sp>
      <p:sp>
        <p:nvSpPr>
          <p:cNvPr id="341" name="Google Shape;341;p5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42" name="Google Shape;342;p51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1004150" y="1276650"/>
            <a:ext cx="1328050" cy="1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freezing</a:t>
            </a:r>
            <a:endParaRPr sz="7000"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1004150" y="1276650"/>
            <a:ext cx="1328050" cy="1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frosty</a:t>
            </a:r>
            <a:endParaRPr sz="7000"/>
          </a:p>
        </p:txBody>
      </p:sp>
      <p:sp>
        <p:nvSpPr>
          <p:cNvPr id="348" name="Google Shape;348;p5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349" name="Google Shape;349;p52"/>
          <p:cNvPicPr preferRelativeResize="0"/>
          <p:nvPr/>
        </p:nvPicPr>
        <p:blipFill rotWithShape="1">
          <a:blip r:embed="rId3">
            <a:alphaModFix/>
          </a:blip>
          <a:srcRect b="7697" l="0" r="0" t="0"/>
          <a:stretch/>
        </p:blipFill>
        <p:spPr>
          <a:xfrm>
            <a:off x="1004150" y="1276650"/>
            <a:ext cx="1328050" cy="1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fast</a:t>
            </a:r>
            <a:endParaRPr sz="7000"/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80075"/>
            <a:ext cx="1903051" cy="13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quick</a:t>
            </a:r>
            <a:endParaRPr sz="7000"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80075"/>
            <a:ext cx="1903051" cy="13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like</a:t>
            </a:r>
            <a:endParaRPr sz="7000"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80823"/>
            <a:ext cx="1393350" cy="139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enjoy</a:t>
            </a:r>
            <a:endParaRPr sz="7000"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80823"/>
            <a:ext cx="1393350" cy="139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always</a:t>
            </a:r>
            <a:endParaRPr sz="7000"/>
          </a:p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synonym partner!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8999" l="0" r="0" t="0"/>
          <a:stretch/>
        </p:blipFill>
        <p:spPr>
          <a:xfrm>
            <a:off x="1004150" y="1338150"/>
            <a:ext cx="1462900" cy="14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